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6"/>
  </p:notesMasterIdLst>
  <p:handoutMasterIdLst>
    <p:handoutMasterId r:id="rId27"/>
  </p:handoutMasterIdLst>
  <p:sldIdLst>
    <p:sldId id="611" r:id="rId6"/>
    <p:sldId id="612" r:id="rId7"/>
    <p:sldId id="614" r:id="rId8"/>
    <p:sldId id="634" r:id="rId9"/>
    <p:sldId id="635" r:id="rId10"/>
    <p:sldId id="640" r:id="rId11"/>
    <p:sldId id="651" r:id="rId12"/>
    <p:sldId id="636" r:id="rId13"/>
    <p:sldId id="637" r:id="rId14"/>
    <p:sldId id="639" r:id="rId15"/>
    <p:sldId id="648" r:id="rId16"/>
    <p:sldId id="652" r:id="rId17"/>
    <p:sldId id="647" r:id="rId18"/>
    <p:sldId id="649" r:id="rId19"/>
    <p:sldId id="646" r:id="rId20"/>
    <p:sldId id="650" r:id="rId21"/>
    <p:sldId id="641" r:id="rId22"/>
    <p:sldId id="645" r:id="rId23"/>
    <p:sldId id="632" r:id="rId24"/>
    <p:sldId id="644" r:id="rId25"/>
  </p:sldIdLst>
  <p:sldSz cx="12192000" cy="6858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Moderat JIT" pitchFamily="2" charset="0"/>
      <p:regular r:id="rId32"/>
      <p:bold r:id="rId33"/>
    </p:embeddedFont>
    <p:embeddedFont>
      <p:font typeface="ModeratJIT" pitchFamily="2" charset="0"/>
      <p:regular r:id="rId34"/>
      <p:bold r:id="rId35"/>
      <p:italic r:id="rId36"/>
      <p:boldItalic r:id="rId37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5"/>
            <p14:sldId id="640"/>
            <p14:sldId id="651"/>
            <p14:sldId id="636"/>
            <p14:sldId id="637"/>
            <p14:sldId id="639"/>
            <p14:sldId id="648"/>
            <p14:sldId id="652"/>
            <p14:sldId id="647"/>
            <p14:sldId id="649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8"/>
    <p:restoredTop sz="96253"/>
  </p:normalViewPr>
  <p:slideViewPr>
    <p:cSldViewPr snapToGrid="0" snapToObjects="1">
      <p:cViewPr varScale="1">
        <p:scale>
          <a:sx n="130" d="100"/>
          <a:sy n="130" d="100"/>
        </p:scale>
        <p:origin x="432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21" Type="http://schemas.openxmlformats.org/officeDocument/2006/relationships/slide" Target="slides/slide16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4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6/11/relationships/changesInfo" Target="changesInfos/changesInfo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6.fntdata"/><Relationship Id="rId38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29.03.2023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29.03.2023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shallow-merge-ow7jgq?file=/src/index.j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ilder.io/blog/structured-clone" TargetMode="External"/><Relationship Id="rId3" Type="http://schemas.openxmlformats.org/officeDocument/2006/relationships/hyperlink" Target="https://daveceddia.com/react-redux-immutability-guide/" TargetMode="External"/><Relationship Id="rId7" Type="http://schemas.openxmlformats.org/officeDocument/2006/relationships/hyperlink" Target="https://monsterlessons-academy.com/posts/mutable-and-immutable-data-in-javascript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avascript.plainenglish.io/deep-clone-objects-the-right-way-in-javascript-a7ded9d23860" TargetMode="External"/><Relationship Id="rId5" Type="http://schemas.openxmlformats.org/officeDocument/2006/relationships/hyperlink" Target="https://blog.klipse.tech/javascript/2021/02/26/structural-sharing-in-javascript.html" TargetMode="External"/><Relationship Id="rId4" Type="http://schemas.openxmlformats.org/officeDocument/2006/relationships/hyperlink" Target="https://reactkungfu.com/2015/08/pros-and-cons-of-using-immutability-with-react-js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const</a:t>
            </a:r>
            <a:r>
              <a:rPr lang="pl-PL" dirty="0"/>
              <a:t> vs </a:t>
            </a: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Pure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r>
              <a:rPr lang="pl-PL" dirty="0"/>
              <a:t>…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10E7C-BB06-A8F0-C9A4-57ADC7AA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1883295"/>
            <a:ext cx="10033063" cy="3701958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0102883" y="1918125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D6FDC-D09D-0F5B-D1FA-B47C65B625A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https://codesandbox.io/s/js-shallow-merge-ow7jgq?file=/src/index.js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22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D2027-1E28-9A05-EBE5-A45C1163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90" y="1196338"/>
            <a:ext cx="5239497" cy="446532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44E2E1F5-32AC-6B2B-D40E-4DB2D44E2A6C}"/>
              </a:ext>
            </a:extLst>
          </p:cNvPr>
          <p:cNvSpPr txBox="1">
            <a:spLocks/>
          </p:cNvSpPr>
          <p:nvPr/>
        </p:nvSpPr>
        <p:spPr>
          <a:xfrm>
            <a:off x="9711563" y="127274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1904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Motivation and real-life examples</a:t>
            </a:r>
          </a:p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https://daveceddia.com/react-redux-immutability-guide/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7"/>
              </a:rPr>
              <a:t>https://monsterlessons-academy.com/posts/mutable-and-immutable-data-in-javascript</a:t>
            </a:r>
            <a:r>
              <a:rPr lang="pl-PL" dirty="0"/>
              <a:t> </a:t>
            </a:r>
          </a:p>
          <a:p>
            <a:r>
              <a:rPr lang="pl-PL" dirty="0">
                <a:hlinkClick r:id="rId8"/>
              </a:rPr>
              <a:t>https://www.builder.io/blog/structured-clone</a:t>
            </a:r>
            <a:endParaRPr lang="pl-PL" dirty="0"/>
          </a:p>
          <a:p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But </a:t>
            </a:r>
            <a:r>
              <a:rPr lang="pl-PL" dirty="0" err="1"/>
              <a:t>before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data </a:t>
            </a:r>
            <a:r>
              <a:rPr lang="pl-PL" dirty="0" err="1"/>
              <a:t>immutabiliy</a:t>
            </a:r>
            <a:r>
              <a:rPr lang="pl-PL" dirty="0"/>
              <a:t>?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9266</TotalTime>
  <Words>750</Words>
  <Application>Microsoft Macintosh PowerPoint</Application>
  <PresentationFormat>Widescreen</PresentationFormat>
  <Paragraphs>236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Example: Reference vs value equality</vt:lpstr>
      <vt:lpstr>Example: Object mutation</vt:lpstr>
      <vt:lpstr>Example: Object mutation (from function)</vt:lpstr>
      <vt:lpstr>Example: Date object mutation</vt:lpstr>
      <vt:lpstr>Pros &amp; cons of immutability</vt:lpstr>
      <vt:lpstr>How to handle immutability in JS</vt:lpstr>
      <vt:lpstr>Shallow clone methods</vt:lpstr>
      <vt:lpstr>Shallow clone methods</vt:lpstr>
      <vt:lpstr>Shallow clone methods: JSON api</vt:lpstr>
      <vt:lpstr>Shallow clone methods: JSON api</vt:lpstr>
      <vt:lpstr>Deep clone methods: structuredClone</vt:lpstr>
      <vt:lpstr>Deep clone methods: structuredClone</vt:lpstr>
      <vt:lpstr>Deep clone methods: external libraries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1382</cp:revision>
  <cp:lastPrinted>2019-01-30T11:52:55Z</cp:lastPrinted>
  <dcterms:created xsi:type="dcterms:W3CDTF">2017-12-14T16:10:18Z</dcterms:created>
  <dcterms:modified xsi:type="dcterms:W3CDTF">2023-03-29T14:47:13Z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